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17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B3F3-38DE-9C49-A4DA-269388805A5F}" type="datetimeFigureOut">
              <a:rPr lang="en-US" smtClean="0"/>
              <a:t>9/14/21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6BFA1-C314-474D-83A6-AC011E579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546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B3F3-38DE-9C49-A4DA-269388805A5F}" type="datetimeFigureOut">
              <a:rPr lang="en-US" smtClean="0"/>
              <a:t>9/14/21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6BFA1-C314-474D-83A6-AC011E579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895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B3F3-38DE-9C49-A4DA-269388805A5F}" type="datetimeFigureOut">
              <a:rPr lang="en-US" smtClean="0"/>
              <a:t>9/14/21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6BFA1-C314-474D-83A6-AC011E579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674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B3F3-38DE-9C49-A4DA-269388805A5F}" type="datetimeFigureOut">
              <a:rPr lang="en-US" smtClean="0"/>
              <a:t>9/14/21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6BFA1-C314-474D-83A6-AC011E579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672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B3F3-38DE-9C49-A4DA-269388805A5F}" type="datetimeFigureOut">
              <a:rPr lang="en-US" smtClean="0"/>
              <a:t>9/14/21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6BFA1-C314-474D-83A6-AC011E579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122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B3F3-38DE-9C49-A4DA-269388805A5F}" type="datetimeFigureOut">
              <a:rPr lang="en-US" smtClean="0"/>
              <a:t>9/14/21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6BFA1-C314-474D-83A6-AC011E579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383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B3F3-38DE-9C49-A4DA-269388805A5F}" type="datetimeFigureOut">
              <a:rPr lang="en-US" smtClean="0"/>
              <a:t>9/14/21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6BFA1-C314-474D-83A6-AC011E579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882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B3F3-38DE-9C49-A4DA-269388805A5F}" type="datetimeFigureOut">
              <a:rPr lang="en-US" smtClean="0"/>
              <a:t>9/14/21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6BFA1-C314-474D-83A6-AC011E579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981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B3F3-38DE-9C49-A4DA-269388805A5F}" type="datetimeFigureOut">
              <a:rPr lang="en-US" smtClean="0"/>
              <a:t>9/14/21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6BFA1-C314-474D-83A6-AC011E579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865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B3F3-38DE-9C49-A4DA-269388805A5F}" type="datetimeFigureOut">
              <a:rPr lang="en-US" smtClean="0"/>
              <a:t>9/14/21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6BFA1-C314-474D-83A6-AC011E579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365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B3F3-38DE-9C49-A4DA-269388805A5F}" type="datetimeFigureOut">
              <a:rPr lang="en-US" smtClean="0"/>
              <a:t>9/14/21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6BFA1-C314-474D-83A6-AC011E579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411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DB3F3-38DE-9C49-A4DA-269388805A5F}" type="datetimeFigureOut">
              <a:rPr lang="en-US" smtClean="0"/>
              <a:t>9/14/21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6BFA1-C314-474D-83A6-AC011E579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672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5E08876-EF9B-9544-897A-330AC8D175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9250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Humacom Dejan Ilic</dc:creator>
  <cp:lastModifiedBy>Humacom Dejan ILIC</cp:lastModifiedBy>
  <cp:revision>9</cp:revision>
  <dcterms:created xsi:type="dcterms:W3CDTF">2019-12-05T10:05:55Z</dcterms:created>
  <dcterms:modified xsi:type="dcterms:W3CDTF">2021-09-14T12:17:19Z</dcterms:modified>
</cp:coreProperties>
</file>